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4"/>
    <p:sldMasterId id="2147483764" r:id="rId5"/>
    <p:sldMasterId id="2147483767" r:id="rId6"/>
    <p:sldMasterId id="2147483747" r:id="rId7"/>
    <p:sldMasterId id="2147483808" r:id="rId8"/>
    <p:sldMasterId id="2147483954" r:id="rId9"/>
    <p:sldMasterId id="2147484050" r:id="rId10"/>
    <p:sldMasterId id="2147484052" r:id="rId11"/>
    <p:sldMasterId id="2147484054" r:id="rId12"/>
    <p:sldMasterId id="2147484056" r:id="rId13"/>
    <p:sldMasterId id="2147484058" r:id="rId14"/>
    <p:sldMasterId id="2147484071" r:id="rId15"/>
  </p:sldMasterIdLst>
  <p:notesMasterIdLst>
    <p:notesMasterId r:id="rId31"/>
  </p:notesMasterIdLst>
  <p:handoutMasterIdLst>
    <p:handoutMasterId r:id="rId32"/>
  </p:handoutMasterIdLst>
  <p:sldIdLst>
    <p:sldId id="302" r:id="rId16"/>
    <p:sldId id="295" r:id="rId17"/>
    <p:sldId id="296" r:id="rId18"/>
    <p:sldId id="297" r:id="rId19"/>
    <p:sldId id="311" r:id="rId20"/>
    <p:sldId id="304" r:id="rId21"/>
    <p:sldId id="305" r:id="rId22"/>
    <p:sldId id="306" r:id="rId23"/>
    <p:sldId id="307" r:id="rId24"/>
    <p:sldId id="298" r:id="rId25"/>
    <p:sldId id="308" r:id="rId26"/>
    <p:sldId id="309" r:id="rId27"/>
    <p:sldId id="310" r:id="rId28"/>
    <p:sldId id="312" r:id="rId29"/>
    <p:sldId id="303" r:id="rId30"/>
  </p:sldIdLst>
  <p:sldSz cx="12192000" cy="6858000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891"/>
    <a:srgbClr val="D1D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2"/>
    <p:restoredTop sz="96886"/>
  </p:normalViewPr>
  <p:slideViewPr>
    <p:cSldViewPr snapToGrid="0" snapToObjects="1">
      <p:cViewPr varScale="1">
        <p:scale>
          <a:sx n="111" d="100"/>
          <a:sy n="111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6EFCF6D-CE2B-3443-BAC0-469830510F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B5614AE-FC8B-2447-AE7D-A5F7743B67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6F0367-F4EA-6243-B900-8425F4229D97}" type="datetimeFigureOut">
              <a:rPr lang="fi-FI"/>
              <a:pPr>
                <a:defRPr/>
              </a:pPr>
              <a:t>28.9.2023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7EF752-92E7-6649-A7AC-06E24F63DC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F368236-EC1F-984B-81EC-062AAB6E9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52D881-3B67-E243-B0BC-BF30140984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C8C5096-C661-544D-933A-FD0E520D8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latin typeface="Trebuchet MS Lihavoitu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BBAEE8-F399-A141-BAE3-A6AB025481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latin typeface="Trebuchet MS Lihavoitu" charset="0"/>
              </a:defRPr>
            </a:lvl1pPr>
          </a:lstStyle>
          <a:p>
            <a:pPr>
              <a:defRPr/>
            </a:pPr>
            <a:fld id="{39473BE0-38F7-294D-9831-9CC6E376269D}" type="datetimeFigureOut">
              <a:rPr lang="fi-FI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BA5A511F-82F0-8F47-ABA1-896A15F54C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8C8BBA92-9231-804C-831F-4C1D81140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E33A28-6D1E-B34D-878E-3D3E00FF71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latin typeface="Trebuchet MS Lihavoitu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EBBDC68-A127-C443-883F-4C078AF55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latin typeface="Trebuchet MS Lihavoitu" charset="0"/>
              </a:defRPr>
            </a:lvl1pPr>
          </a:lstStyle>
          <a:p>
            <a:pPr>
              <a:defRPr/>
            </a:pPr>
            <a:fld id="{3D551035-1C7B-E943-B79B-FA8DFFFBAA7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rebuchet MS Lihavoitu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rebuchet MS Lihavoitu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rebuchet MS Lihavoitu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rebuchet MS Lihavoitu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Trebuchet MS Lihavoitu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1035-1C7B-E943-B79B-FA8DFFFBAA7F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 Lihavoitu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 Lihavoitu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3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838200" y="2074635"/>
            <a:ext cx="10515600" cy="72451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173774"/>
            <a:ext cx="9144000" cy="379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cap="none" spc="140" baseline="0">
                <a:solidFill>
                  <a:schemeClr val="tx2"/>
                </a:solidFill>
                <a:latin typeface="Trebuchet MS Lihavoitu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3" name="Sisällön paikkamerkki 6"/>
          <p:cNvSpPr>
            <a:spLocks noGrp="1"/>
          </p:cNvSpPr>
          <p:nvPr>
            <p:ph sz="quarter" idx="11"/>
          </p:nvPr>
        </p:nvSpPr>
        <p:spPr>
          <a:xfrm>
            <a:off x="1524000" y="3928057"/>
            <a:ext cx="9144000" cy="29527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7636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753714F-2FA2-E447-9BB8-1AAC4038569B}"/>
              </a:ext>
            </a:extLst>
          </p:cNvPr>
          <p:cNvSpPr txBox="1">
            <a:spLocks/>
          </p:cNvSpPr>
          <p:nvPr userDrawn="1"/>
        </p:nvSpPr>
        <p:spPr>
          <a:xfrm>
            <a:off x="838200" y="1423988"/>
            <a:ext cx="6215063" cy="1063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tx2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i-FI"/>
              <a:t>Pääotsikko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38200" y="1293066"/>
            <a:ext cx="6214641" cy="1325563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5"/>
          </p:nvPr>
        </p:nvSpPr>
        <p:spPr>
          <a:xfrm>
            <a:off x="838201" y="908384"/>
            <a:ext cx="6214640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4"/>
          </p:nvPr>
        </p:nvSpPr>
        <p:spPr>
          <a:xfrm>
            <a:off x="838200" y="2673752"/>
            <a:ext cx="6214641" cy="31020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Kuvan paikkamerkki 4"/>
          <p:cNvSpPr>
            <a:spLocks noGrp="1"/>
          </p:cNvSpPr>
          <p:nvPr>
            <p:ph type="pic" sz="quarter" idx="16"/>
          </p:nvPr>
        </p:nvSpPr>
        <p:spPr>
          <a:xfrm>
            <a:off x="7515224" y="908384"/>
            <a:ext cx="4676775" cy="2841813"/>
          </a:xfrm>
        </p:spPr>
        <p:txBody>
          <a:bodyPr rtlCol="0">
            <a:normAutofit/>
          </a:bodyPr>
          <a:lstStyle/>
          <a:p>
            <a:pPr lvl="0"/>
            <a:endParaRPr lang="fi-FI" noProof="0" dirty="0"/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C8099250-9D79-EA48-8BC8-DC03F80D7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2" name="Alatunnisteen paikkamerkki 6">
            <a:extLst>
              <a:ext uri="{FF2B5EF4-FFF2-40B4-BE49-F238E27FC236}">
                <a16:creationId xmlns:a16="http://schemas.microsoft.com/office/drawing/2014/main" id="{99628DF2-61FA-F442-A4D7-8D188BC85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46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39158" y="1423684"/>
            <a:ext cx="6214641" cy="1064329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5139159" y="908384"/>
            <a:ext cx="6214640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39158" y="2673752"/>
            <a:ext cx="6214641" cy="31020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0" y="908384"/>
            <a:ext cx="4676775" cy="2841813"/>
          </a:xfrm>
        </p:spPr>
        <p:txBody>
          <a:bodyPr rtlCol="0">
            <a:normAutofit/>
          </a:bodyPr>
          <a:lstStyle/>
          <a:p>
            <a:pPr lvl="0"/>
            <a:endParaRPr lang="fi-FI" noProof="0" dirty="0"/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F9624612-336D-744B-8DE2-BF7C7F1CC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9160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EE71B97D-6935-7547-8AB8-075215307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2437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0808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Sisällön paikkamerkki 2"/>
          <p:cNvSpPr>
            <a:spLocks noGrp="1"/>
          </p:cNvSpPr>
          <p:nvPr>
            <p:ph idx="27"/>
          </p:nvPr>
        </p:nvSpPr>
        <p:spPr>
          <a:xfrm>
            <a:off x="936625" y="1782109"/>
            <a:ext cx="705224" cy="1324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9600" b="1" i="0" kern="1200" spc="100" baseline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Sisällön paikkamerkki 2"/>
          <p:cNvSpPr>
            <a:spLocks noGrp="1"/>
          </p:cNvSpPr>
          <p:nvPr>
            <p:ph idx="20"/>
          </p:nvPr>
        </p:nvSpPr>
        <p:spPr>
          <a:xfrm>
            <a:off x="1935923" y="1711325"/>
            <a:ext cx="3138101" cy="4297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400" b="1" i="0" kern="1200" spc="100" baseline="0" dirty="0" smtClean="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35923" y="2304526"/>
            <a:ext cx="3138101" cy="10168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5" name="Sisällön paikkamerkki 2"/>
          <p:cNvSpPr>
            <a:spLocks noGrp="1"/>
          </p:cNvSpPr>
          <p:nvPr>
            <p:ph idx="28"/>
          </p:nvPr>
        </p:nvSpPr>
        <p:spPr>
          <a:xfrm>
            <a:off x="936625" y="3628372"/>
            <a:ext cx="705224" cy="1324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9600" b="1" i="0" kern="1200" spc="100" baseline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Sisällön paikkamerkki 2"/>
          <p:cNvSpPr>
            <a:spLocks noGrp="1"/>
          </p:cNvSpPr>
          <p:nvPr>
            <p:ph idx="21"/>
          </p:nvPr>
        </p:nvSpPr>
        <p:spPr>
          <a:xfrm>
            <a:off x="1935923" y="3628372"/>
            <a:ext cx="3138101" cy="4297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400" b="1" i="0" kern="1200" spc="100" baseline="0" dirty="0" smtClean="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1935923" y="4227415"/>
            <a:ext cx="3138101" cy="10168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idx="29"/>
          </p:nvPr>
        </p:nvSpPr>
        <p:spPr>
          <a:xfrm>
            <a:off x="6469343" y="1783639"/>
            <a:ext cx="705224" cy="1324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9600" b="1" i="0" kern="1200" spc="100" baseline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18"/>
          </p:nvPr>
        </p:nvSpPr>
        <p:spPr>
          <a:xfrm>
            <a:off x="7489558" y="1711325"/>
            <a:ext cx="3138101" cy="4297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400" b="1" i="0" kern="1200" spc="100" baseline="0" dirty="0" smtClean="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Sisällön paikkamerkki 2"/>
          <p:cNvSpPr>
            <a:spLocks noGrp="1"/>
          </p:cNvSpPr>
          <p:nvPr>
            <p:ph idx="14"/>
          </p:nvPr>
        </p:nvSpPr>
        <p:spPr>
          <a:xfrm>
            <a:off x="7489559" y="2304526"/>
            <a:ext cx="3138101" cy="10168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idx="30"/>
          </p:nvPr>
        </p:nvSpPr>
        <p:spPr>
          <a:xfrm>
            <a:off x="6469343" y="3629902"/>
            <a:ext cx="705224" cy="1324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9600" b="1" i="0" kern="1200" spc="100" baseline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2"/>
          <p:cNvSpPr>
            <a:spLocks noGrp="1"/>
          </p:cNvSpPr>
          <p:nvPr>
            <p:ph idx="19"/>
          </p:nvPr>
        </p:nvSpPr>
        <p:spPr>
          <a:xfrm>
            <a:off x="7489558" y="3628372"/>
            <a:ext cx="3138101" cy="4297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400" b="1" i="0" kern="1200" spc="100" baseline="0" dirty="0" smtClean="0">
                <a:solidFill>
                  <a:schemeClr val="bg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/>
          <p:cNvSpPr>
            <a:spLocks noGrp="1"/>
          </p:cNvSpPr>
          <p:nvPr>
            <p:ph idx="15"/>
          </p:nvPr>
        </p:nvSpPr>
        <p:spPr>
          <a:xfrm>
            <a:off x="7489557" y="4208441"/>
            <a:ext cx="3138101" cy="10168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Päivämäärän paikkamerkki 5">
            <a:extLst>
              <a:ext uri="{FF2B5EF4-FFF2-40B4-BE49-F238E27FC236}">
                <a16:creationId xmlns:a16="http://schemas.microsoft.com/office/drawing/2014/main" id="{6A7B6820-33B6-5E42-B8CD-107514300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28" name="Alatunnisteen paikkamerkki 6">
            <a:extLst>
              <a:ext uri="{FF2B5EF4-FFF2-40B4-BE49-F238E27FC236}">
                <a16:creationId xmlns:a16="http://schemas.microsoft.com/office/drawing/2014/main" id="{FE29C662-87A2-B94A-8ABE-7D9F1E4F9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71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5338363E-E338-1548-90F9-A36E425EC9C5}"/>
              </a:ext>
            </a:extLst>
          </p:cNvPr>
          <p:cNvSpPr/>
          <p:nvPr userDrawn="1"/>
        </p:nvSpPr>
        <p:spPr>
          <a:xfrm>
            <a:off x="838200" y="1587500"/>
            <a:ext cx="3316288" cy="4221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9AD9DD7E-36DD-0B4D-B10C-DA57484843F1}"/>
              </a:ext>
            </a:extLst>
          </p:cNvPr>
          <p:cNvSpPr/>
          <p:nvPr userDrawn="1"/>
        </p:nvSpPr>
        <p:spPr>
          <a:xfrm>
            <a:off x="4437063" y="1587500"/>
            <a:ext cx="3317875" cy="4221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B158B937-DB29-F24F-8581-9F3F13422EF9}"/>
              </a:ext>
            </a:extLst>
          </p:cNvPr>
          <p:cNvSpPr/>
          <p:nvPr userDrawn="1"/>
        </p:nvSpPr>
        <p:spPr>
          <a:xfrm>
            <a:off x="8037513" y="1587500"/>
            <a:ext cx="3316287" cy="4221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9E4988A4-6C62-4E40-BA9D-19CA96039102}"/>
              </a:ext>
            </a:extLst>
          </p:cNvPr>
          <p:cNvSpPr txBox="1">
            <a:spLocks/>
          </p:cNvSpPr>
          <p:nvPr userDrawn="1"/>
        </p:nvSpPr>
        <p:spPr>
          <a:xfrm>
            <a:off x="2138363" y="1660525"/>
            <a:ext cx="715962" cy="1549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1" kern="1200" spc="100" baseline="0">
                <a:solidFill>
                  <a:schemeClr val="tx2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fi-FI" sz="9600" b="1" i="0" dirty="0"/>
          </a:p>
        </p:txBody>
      </p:sp>
      <p:sp>
        <p:nvSpPr>
          <p:cNvPr id="4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Sisällön paikkamerkki 2"/>
          <p:cNvSpPr>
            <a:spLocks noGrp="1"/>
          </p:cNvSpPr>
          <p:nvPr>
            <p:ph idx="27"/>
          </p:nvPr>
        </p:nvSpPr>
        <p:spPr>
          <a:xfrm>
            <a:off x="2149101" y="1640371"/>
            <a:ext cx="705224" cy="1324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8800" b="1" i="0" kern="1200" spc="100" baseline="0" smtClean="0">
                <a:solidFill>
                  <a:schemeClr val="tx2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20"/>
          </p:nvPr>
        </p:nvSpPr>
        <p:spPr>
          <a:xfrm>
            <a:off x="927618" y="3080065"/>
            <a:ext cx="3138101" cy="432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000" b="1" kern="1200" spc="0" dirty="0" smtClean="0">
                <a:solidFill>
                  <a:schemeClr val="tx2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7618" y="3607266"/>
            <a:ext cx="3138101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1" name="Sisällön paikkamerkki 2"/>
          <p:cNvSpPr>
            <a:spLocks noGrp="1"/>
          </p:cNvSpPr>
          <p:nvPr>
            <p:ph idx="28"/>
          </p:nvPr>
        </p:nvSpPr>
        <p:spPr>
          <a:xfrm>
            <a:off x="5743388" y="1640371"/>
            <a:ext cx="705224" cy="1324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8800" b="1" i="0" kern="1200" spc="100" baseline="0" smtClean="0">
                <a:solidFill>
                  <a:schemeClr val="tx2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Sisällön paikkamerkki 2"/>
          <p:cNvSpPr>
            <a:spLocks noGrp="1"/>
          </p:cNvSpPr>
          <p:nvPr>
            <p:ph idx="18"/>
          </p:nvPr>
        </p:nvSpPr>
        <p:spPr>
          <a:xfrm>
            <a:off x="4535687" y="3066620"/>
            <a:ext cx="3138101" cy="432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000" b="1" kern="1200" spc="0" dirty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5" name="Sisällön paikkamerkki 2"/>
          <p:cNvSpPr>
            <a:spLocks noGrp="1"/>
          </p:cNvSpPr>
          <p:nvPr>
            <p:ph idx="14"/>
          </p:nvPr>
        </p:nvSpPr>
        <p:spPr>
          <a:xfrm>
            <a:off x="4535687" y="3592396"/>
            <a:ext cx="3138101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Sisällön paikkamerkki 2"/>
          <p:cNvSpPr>
            <a:spLocks noGrp="1"/>
          </p:cNvSpPr>
          <p:nvPr>
            <p:ph idx="29"/>
          </p:nvPr>
        </p:nvSpPr>
        <p:spPr>
          <a:xfrm>
            <a:off x="9365268" y="1640371"/>
            <a:ext cx="705224" cy="1324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8800" b="1" i="0" kern="1200" spc="100" baseline="0" smtClean="0">
                <a:solidFill>
                  <a:schemeClr val="tx2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9"/>
          </p:nvPr>
        </p:nvSpPr>
        <p:spPr>
          <a:xfrm>
            <a:off x="8148830" y="3066619"/>
            <a:ext cx="3138101" cy="432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000" b="1" kern="1200" spc="0" dirty="0" smtClean="0">
                <a:solidFill>
                  <a:schemeClr val="accent4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idx="15"/>
          </p:nvPr>
        </p:nvSpPr>
        <p:spPr>
          <a:xfrm>
            <a:off x="8121568" y="3592396"/>
            <a:ext cx="3138101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4" name="Päivämäärän paikkamerkki 5">
            <a:extLst>
              <a:ext uri="{FF2B5EF4-FFF2-40B4-BE49-F238E27FC236}">
                <a16:creationId xmlns:a16="http://schemas.microsoft.com/office/drawing/2014/main" id="{217DBFF1-8746-1C49-B5CA-901002E59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26" name="Alatunnisteen paikkamerkki 6">
            <a:extLst>
              <a:ext uri="{FF2B5EF4-FFF2-40B4-BE49-F238E27FC236}">
                <a16:creationId xmlns:a16="http://schemas.microsoft.com/office/drawing/2014/main" id="{8CBCC4BD-B382-5148-970E-629809C1F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76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ovettu nuolenkärki 15">
            <a:extLst>
              <a:ext uri="{FF2B5EF4-FFF2-40B4-BE49-F238E27FC236}">
                <a16:creationId xmlns:a16="http://schemas.microsoft.com/office/drawing/2014/main" id="{1994EAB4-75A1-894C-AC71-AE0B9B4E4948}"/>
              </a:ext>
            </a:extLst>
          </p:cNvPr>
          <p:cNvSpPr/>
          <p:nvPr userDrawn="1"/>
        </p:nvSpPr>
        <p:spPr>
          <a:xfrm>
            <a:off x="850900" y="1612900"/>
            <a:ext cx="2643188" cy="1184275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8" name="Lovettu nuolenkärki 17">
            <a:extLst>
              <a:ext uri="{FF2B5EF4-FFF2-40B4-BE49-F238E27FC236}">
                <a16:creationId xmlns:a16="http://schemas.microsoft.com/office/drawing/2014/main" id="{9608EDAC-D4D1-2D43-A6A5-495B46A0CD92}"/>
              </a:ext>
            </a:extLst>
          </p:cNvPr>
          <p:cNvSpPr/>
          <p:nvPr userDrawn="1"/>
        </p:nvSpPr>
        <p:spPr>
          <a:xfrm>
            <a:off x="3471863" y="1612900"/>
            <a:ext cx="2641600" cy="1184275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Lovettu nuolenkärki 19">
            <a:extLst>
              <a:ext uri="{FF2B5EF4-FFF2-40B4-BE49-F238E27FC236}">
                <a16:creationId xmlns:a16="http://schemas.microsoft.com/office/drawing/2014/main" id="{3925EAF5-378E-5D41-8DE5-5E6500199E09}"/>
              </a:ext>
            </a:extLst>
          </p:cNvPr>
          <p:cNvSpPr/>
          <p:nvPr userDrawn="1"/>
        </p:nvSpPr>
        <p:spPr>
          <a:xfrm>
            <a:off x="6091238" y="1612900"/>
            <a:ext cx="2643187" cy="1184275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Lovettu nuolenkärki 21">
            <a:extLst>
              <a:ext uri="{FF2B5EF4-FFF2-40B4-BE49-F238E27FC236}">
                <a16:creationId xmlns:a16="http://schemas.microsoft.com/office/drawing/2014/main" id="{0169AAC8-40CC-E54F-AA86-02C30CF27D8B}"/>
              </a:ext>
            </a:extLst>
          </p:cNvPr>
          <p:cNvSpPr/>
          <p:nvPr userDrawn="1"/>
        </p:nvSpPr>
        <p:spPr>
          <a:xfrm>
            <a:off x="8712200" y="1612900"/>
            <a:ext cx="2641600" cy="1184275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Sisällön paikkamerkki 2"/>
          <p:cNvSpPr>
            <a:spLocks noGrp="1"/>
          </p:cNvSpPr>
          <p:nvPr>
            <p:ph idx="12"/>
          </p:nvPr>
        </p:nvSpPr>
        <p:spPr>
          <a:xfrm>
            <a:off x="838201" y="908384"/>
            <a:ext cx="10515598" cy="281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3" name="Sisällön paikkamerkki 2"/>
          <p:cNvSpPr>
            <a:spLocks noGrp="1"/>
          </p:cNvSpPr>
          <p:nvPr>
            <p:ph idx="27"/>
          </p:nvPr>
        </p:nvSpPr>
        <p:spPr>
          <a:xfrm>
            <a:off x="1855696" y="1472895"/>
            <a:ext cx="705224" cy="1324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8800" b="1" i="0" kern="1200" spc="100" baseline="0" smtClean="0">
                <a:solidFill>
                  <a:srgbClr val="D1D1E3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6" name="Sisällön paikkamerkki 2"/>
          <p:cNvSpPr>
            <a:spLocks noGrp="1"/>
          </p:cNvSpPr>
          <p:nvPr>
            <p:ph idx="20"/>
          </p:nvPr>
        </p:nvSpPr>
        <p:spPr>
          <a:xfrm>
            <a:off x="838202" y="3080065"/>
            <a:ext cx="2336424" cy="432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000" b="1" kern="1200" spc="0" dirty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/>
          <p:cNvSpPr>
            <a:spLocks noGrp="1"/>
          </p:cNvSpPr>
          <p:nvPr>
            <p:ph idx="14"/>
          </p:nvPr>
        </p:nvSpPr>
        <p:spPr>
          <a:xfrm>
            <a:off x="851658" y="3605338"/>
            <a:ext cx="2322967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2" name="Sisällön paikkamerkki 2"/>
          <p:cNvSpPr>
            <a:spLocks noGrp="1"/>
          </p:cNvSpPr>
          <p:nvPr>
            <p:ph idx="26"/>
          </p:nvPr>
        </p:nvSpPr>
        <p:spPr>
          <a:xfrm>
            <a:off x="4427909" y="1472895"/>
            <a:ext cx="705224" cy="1324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8800" b="1" i="0" kern="1200" spc="100" baseline="0" smtClean="0">
                <a:solidFill>
                  <a:srgbClr val="D1D1E3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"/>
          <p:cNvSpPr>
            <a:spLocks noGrp="1"/>
          </p:cNvSpPr>
          <p:nvPr>
            <p:ph idx="21"/>
          </p:nvPr>
        </p:nvSpPr>
        <p:spPr>
          <a:xfrm>
            <a:off x="3458230" y="3080065"/>
            <a:ext cx="2336424" cy="432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000" b="1" kern="1200" spc="0" dirty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Sisällön paikkamerkki 2"/>
          <p:cNvSpPr>
            <a:spLocks noGrp="1"/>
          </p:cNvSpPr>
          <p:nvPr>
            <p:ph idx="15"/>
          </p:nvPr>
        </p:nvSpPr>
        <p:spPr>
          <a:xfrm>
            <a:off x="3471687" y="3605338"/>
            <a:ext cx="2322967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0" name="Sisällön paikkamerkki 2"/>
          <p:cNvSpPr>
            <a:spLocks noGrp="1"/>
          </p:cNvSpPr>
          <p:nvPr>
            <p:ph idx="24"/>
          </p:nvPr>
        </p:nvSpPr>
        <p:spPr>
          <a:xfrm>
            <a:off x="7096033" y="1472895"/>
            <a:ext cx="705224" cy="1324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8800" b="1" i="0" kern="1200" spc="100" baseline="0" smtClean="0">
                <a:solidFill>
                  <a:srgbClr val="D1D1E3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idx="22"/>
          </p:nvPr>
        </p:nvSpPr>
        <p:spPr>
          <a:xfrm>
            <a:off x="6091238" y="3080065"/>
            <a:ext cx="2336424" cy="432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000" b="1" kern="1200" spc="0" dirty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16"/>
          </p:nvPr>
        </p:nvSpPr>
        <p:spPr>
          <a:xfrm>
            <a:off x="6091716" y="3605338"/>
            <a:ext cx="2322967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1" name="Sisällön paikkamerkki 2"/>
          <p:cNvSpPr>
            <a:spLocks noGrp="1"/>
          </p:cNvSpPr>
          <p:nvPr>
            <p:ph idx="25"/>
          </p:nvPr>
        </p:nvSpPr>
        <p:spPr>
          <a:xfrm>
            <a:off x="9645368" y="1472895"/>
            <a:ext cx="705224" cy="1324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8800" b="1" i="0" kern="1200" spc="100" baseline="0" smtClean="0">
                <a:solidFill>
                  <a:srgbClr val="D1D1E3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Sisällön paikkamerkki 2"/>
          <p:cNvSpPr>
            <a:spLocks noGrp="1"/>
          </p:cNvSpPr>
          <p:nvPr>
            <p:ph idx="23"/>
          </p:nvPr>
        </p:nvSpPr>
        <p:spPr>
          <a:xfrm>
            <a:off x="8711266" y="3080065"/>
            <a:ext cx="2336424" cy="4326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2000" b="1" kern="1200" spc="0" dirty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2"/>
          <p:cNvSpPr>
            <a:spLocks noGrp="1"/>
          </p:cNvSpPr>
          <p:nvPr>
            <p:ph idx="17"/>
          </p:nvPr>
        </p:nvSpPr>
        <p:spPr>
          <a:xfrm>
            <a:off x="8733969" y="3605338"/>
            <a:ext cx="2322967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5" name="Päivämäärän paikkamerkki 5">
            <a:extLst>
              <a:ext uri="{FF2B5EF4-FFF2-40B4-BE49-F238E27FC236}">
                <a16:creationId xmlns:a16="http://schemas.microsoft.com/office/drawing/2014/main" id="{B722DB40-9137-7047-8EF6-98D4C8FD4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34" name="Alatunnisteen paikkamerkki 6">
            <a:extLst>
              <a:ext uri="{FF2B5EF4-FFF2-40B4-BE49-F238E27FC236}">
                <a16:creationId xmlns:a16="http://schemas.microsoft.com/office/drawing/2014/main" id="{ACCE8775-B08F-AF4F-9B76-A90BD890E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79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9AF74598-F08C-BF4B-A339-2425BC8344B4}"/>
              </a:ext>
            </a:extLst>
          </p:cNvPr>
          <p:cNvSpPr/>
          <p:nvPr userDrawn="1"/>
        </p:nvSpPr>
        <p:spPr>
          <a:xfrm>
            <a:off x="838200" y="1317625"/>
            <a:ext cx="5159375" cy="221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874BD-4DB0-E241-87F4-B023F7E10F70}"/>
              </a:ext>
            </a:extLst>
          </p:cNvPr>
          <p:cNvSpPr/>
          <p:nvPr userDrawn="1"/>
        </p:nvSpPr>
        <p:spPr>
          <a:xfrm>
            <a:off x="6194425" y="1317625"/>
            <a:ext cx="5159375" cy="2219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0156AC5-B0C1-F449-9776-D5FBC9E5C221}"/>
              </a:ext>
            </a:extLst>
          </p:cNvPr>
          <p:cNvSpPr/>
          <p:nvPr userDrawn="1"/>
        </p:nvSpPr>
        <p:spPr>
          <a:xfrm>
            <a:off x="838200" y="3689350"/>
            <a:ext cx="5159375" cy="2219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6403D19F-C218-FF42-8DD3-3FB999FEE234}"/>
              </a:ext>
            </a:extLst>
          </p:cNvPr>
          <p:cNvSpPr/>
          <p:nvPr userDrawn="1"/>
        </p:nvSpPr>
        <p:spPr>
          <a:xfrm>
            <a:off x="6194425" y="3689350"/>
            <a:ext cx="5159375" cy="221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Sisällön paikkamerkki 2"/>
          <p:cNvSpPr>
            <a:spLocks noGrp="1"/>
          </p:cNvSpPr>
          <p:nvPr>
            <p:ph idx="25"/>
          </p:nvPr>
        </p:nvSpPr>
        <p:spPr>
          <a:xfrm>
            <a:off x="993722" y="1502507"/>
            <a:ext cx="4848144" cy="365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3722" y="1980172"/>
            <a:ext cx="4848144" cy="14353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Sisällön paikkamerkki 2"/>
          <p:cNvSpPr>
            <a:spLocks noGrp="1"/>
          </p:cNvSpPr>
          <p:nvPr>
            <p:ph idx="26"/>
          </p:nvPr>
        </p:nvSpPr>
        <p:spPr>
          <a:xfrm>
            <a:off x="993722" y="3865668"/>
            <a:ext cx="4848144" cy="365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idx="19"/>
          </p:nvPr>
        </p:nvSpPr>
        <p:spPr>
          <a:xfrm>
            <a:off x="993722" y="4352270"/>
            <a:ext cx="4848144" cy="14353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Sisällön paikkamerkki 2"/>
          <p:cNvSpPr>
            <a:spLocks noGrp="1"/>
          </p:cNvSpPr>
          <p:nvPr>
            <p:ph idx="23"/>
          </p:nvPr>
        </p:nvSpPr>
        <p:spPr>
          <a:xfrm>
            <a:off x="6345651" y="1500179"/>
            <a:ext cx="4848144" cy="365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8"/>
          </p:nvPr>
        </p:nvSpPr>
        <p:spPr>
          <a:xfrm>
            <a:off x="6345652" y="1980172"/>
            <a:ext cx="4848144" cy="14353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1" name="Sisällön paikkamerkki 2"/>
          <p:cNvSpPr>
            <a:spLocks noGrp="1"/>
          </p:cNvSpPr>
          <p:nvPr>
            <p:ph idx="24"/>
          </p:nvPr>
        </p:nvSpPr>
        <p:spPr>
          <a:xfrm>
            <a:off x="6345651" y="3865668"/>
            <a:ext cx="4848144" cy="365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1" name="Sisällön paikkamerkki 2"/>
          <p:cNvSpPr>
            <a:spLocks noGrp="1"/>
          </p:cNvSpPr>
          <p:nvPr>
            <p:ph idx="20"/>
          </p:nvPr>
        </p:nvSpPr>
        <p:spPr>
          <a:xfrm>
            <a:off x="6345652" y="4352270"/>
            <a:ext cx="4848144" cy="14353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5">
            <a:extLst>
              <a:ext uri="{FF2B5EF4-FFF2-40B4-BE49-F238E27FC236}">
                <a16:creationId xmlns:a16="http://schemas.microsoft.com/office/drawing/2014/main" id="{DD8929F0-ECCD-D640-93FC-8E2F1C21D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9" name="Alatunnisteen paikkamerkki 6">
            <a:extLst>
              <a:ext uri="{FF2B5EF4-FFF2-40B4-BE49-F238E27FC236}">
                <a16:creationId xmlns:a16="http://schemas.microsoft.com/office/drawing/2014/main" id="{CFFA24C2-CA89-E448-A009-CBF96505D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11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uk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isällön paikkamerkki 2"/>
          <p:cNvSpPr>
            <a:spLocks noGrp="1"/>
          </p:cNvSpPr>
          <p:nvPr>
            <p:ph idx="25"/>
          </p:nvPr>
        </p:nvSpPr>
        <p:spPr>
          <a:xfrm>
            <a:off x="927618" y="3112635"/>
            <a:ext cx="3138102" cy="365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/>
          <p:cNvSpPr>
            <a:spLocks noGrp="1"/>
          </p:cNvSpPr>
          <p:nvPr>
            <p:ph idx="24"/>
          </p:nvPr>
        </p:nvSpPr>
        <p:spPr>
          <a:xfrm>
            <a:off x="4513455" y="3112635"/>
            <a:ext cx="3138102" cy="365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23"/>
          </p:nvPr>
        </p:nvSpPr>
        <p:spPr>
          <a:xfrm>
            <a:off x="8121567" y="3112635"/>
            <a:ext cx="3138102" cy="365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2"/>
          <p:cNvSpPr>
            <a:spLocks noGrp="1"/>
          </p:cNvSpPr>
          <p:nvPr>
            <p:ph idx="27"/>
          </p:nvPr>
        </p:nvSpPr>
        <p:spPr>
          <a:xfrm>
            <a:off x="927618" y="1637078"/>
            <a:ext cx="3148190" cy="1243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lang="fi-FI" sz="8800" b="1" i="0" kern="1200" spc="100" baseline="0" smtClean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927618" y="3607266"/>
            <a:ext cx="3138101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Sisällön paikkamerkki 2"/>
          <p:cNvSpPr>
            <a:spLocks noGrp="1"/>
          </p:cNvSpPr>
          <p:nvPr>
            <p:ph idx="28"/>
          </p:nvPr>
        </p:nvSpPr>
        <p:spPr>
          <a:xfrm>
            <a:off x="4546578" y="1855694"/>
            <a:ext cx="3148190" cy="10249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None/>
              <a:defRPr lang="fi-FI" sz="8800" b="1" i="0" kern="1200" spc="100" baseline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4"/>
          </p:nvPr>
        </p:nvSpPr>
        <p:spPr>
          <a:xfrm>
            <a:off x="4535687" y="3592396"/>
            <a:ext cx="3138101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Sisällön paikkamerkki 2"/>
          <p:cNvSpPr>
            <a:spLocks noGrp="1"/>
          </p:cNvSpPr>
          <p:nvPr>
            <p:ph idx="29"/>
          </p:nvPr>
        </p:nvSpPr>
        <p:spPr>
          <a:xfrm>
            <a:off x="8111479" y="1637078"/>
            <a:ext cx="3148190" cy="1324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None/>
              <a:defRPr lang="fi-FI" sz="7200" b="1" i="0" kern="1200" spc="100" baseline="0">
                <a:solidFill>
                  <a:schemeClr val="bg1"/>
                </a:solidFill>
                <a:latin typeface="Trebuchet MS Normaali" charset="0"/>
                <a:ea typeface="+mj-ea"/>
                <a:cs typeface="+mj-cs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5"/>
          </p:nvPr>
        </p:nvSpPr>
        <p:spPr>
          <a:xfrm>
            <a:off x="8121568" y="3592396"/>
            <a:ext cx="3138101" cy="1973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C879B89A-6269-FE40-86D8-CF693A35B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DB085E0C-C68A-274B-BEA1-766CC403C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898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1423684"/>
            <a:ext cx="10515599" cy="106432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838200" y="2673753"/>
            <a:ext cx="10515599" cy="289333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1C5E4EA9-F400-714F-A432-3638D152E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89A4A282-0F3F-AC49-AB39-69B385B48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866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1423684"/>
            <a:ext cx="10515599" cy="106432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838200" y="2673753"/>
            <a:ext cx="10515599" cy="289333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F50A6E2F-5C5B-9945-AC17-B79216772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accent4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C001DA24-8DCC-BF4E-8631-D20E05967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4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786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1423684"/>
            <a:ext cx="10515599" cy="106432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838200" y="2673753"/>
            <a:ext cx="10515599" cy="289333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B60670B0-3EC5-8C4A-B494-8216A1213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02EF41B6-6EB5-F84F-87AB-1CA5471A5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229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3992169"/>
            <a:ext cx="9144000" cy="8572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 baseline="0">
                <a:latin typeface="Trebuchet MS Normaali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936794"/>
            <a:ext cx="9144000" cy="307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cap="none" spc="140" baseline="0">
                <a:solidFill>
                  <a:schemeClr val="tx2"/>
                </a:solidFill>
                <a:latin typeface="Trebuchet MS Lihavoitu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1"/>
          </p:nvPr>
        </p:nvSpPr>
        <p:spPr>
          <a:xfrm>
            <a:off x="1524000" y="5338763"/>
            <a:ext cx="9144000" cy="29527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2622550" y="0"/>
            <a:ext cx="7032625" cy="3738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04641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1423684"/>
            <a:ext cx="10515599" cy="106432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838200" y="2673753"/>
            <a:ext cx="10515599" cy="289333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4A95433F-D574-7640-94A5-6638B72C5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575D94AE-576F-9746-B59F-819C35D04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521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1423684"/>
            <a:ext cx="10515599" cy="106432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838200" y="2673753"/>
            <a:ext cx="10515599" cy="289333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EF4D57F2-CCE6-0D4B-9308-49C58072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4B589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A121164D-245E-C24B-8240-5A6EF148E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4B589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2895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006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948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09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79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376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829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788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37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1"/>
          <p:cNvSpPr>
            <a:spLocks noGrp="1"/>
          </p:cNvSpPr>
          <p:nvPr>
            <p:ph type="title"/>
          </p:nvPr>
        </p:nvSpPr>
        <p:spPr>
          <a:xfrm>
            <a:off x="838200" y="2074635"/>
            <a:ext cx="10515600" cy="724510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173774"/>
            <a:ext cx="9144000" cy="379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cap="none" spc="140" baseline="0">
                <a:solidFill>
                  <a:schemeClr val="bg1"/>
                </a:solidFill>
                <a:latin typeface="Trebuchet MS Lihavoitu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isällön paikkamerkki 6"/>
          <p:cNvSpPr>
            <a:spLocks noGrp="1"/>
          </p:cNvSpPr>
          <p:nvPr>
            <p:ph sz="quarter" idx="11"/>
          </p:nvPr>
        </p:nvSpPr>
        <p:spPr>
          <a:xfrm>
            <a:off x="1524000" y="3928057"/>
            <a:ext cx="9144000" cy="29527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70407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561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0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35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2"/>
          <p:cNvSpPr txBox="1">
            <a:spLocks/>
          </p:cNvSpPr>
          <p:nvPr userDrawn="1"/>
        </p:nvSpPr>
        <p:spPr>
          <a:xfrm>
            <a:off x="1524000" y="3927475"/>
            <a:ext cx="9144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800" b="0" i="0" kern="1200" cap="none" spc="140" baseline="0">
                <a:solidFill>
                  <a:schemeClr val="tx2"/>
                </a:solidFill>
                <a:latin typeface="Trebuchet MS Lihavoitu" charset="0"/>
                <a:ea typeface="Trebuchet MS Normaali" charset="0"/>
                <a:cs typeface="Trebuchet MS Normaa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defRPr sz="2000" b="0" i="0" kern="1200" spc="0" baseline="0">
                <a:solidFill>
                  <a:schemeClr val="tx2"/>
                </a:solidFill>
                <a:latin typeface="Trebuchet MS Normaali" charset="0"/>
                <a:ea typeface="Trebuchet MS Normaali" charset="0"/>
                <a:cs typeface="Trebuchet MS Normaa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defRPr sz="1800" b="0" i="0" kern="1200" spc="0" baseline="0">
                <a:solidFill>
                  <a:schemeClr val="tx2"/>
                </a:solidFill>
                <a:latin typeface="Trebuchet MS Normaali" charset="0"/>
                <a:ea typeface="Trebuchet MS Normaali" charset="0"/>
                <a:cs typeface="Trebuchet MS Normaa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defRPr sz="1600" b="0" i="0" kern="1200" spc="0" baseline="0">
                <a:solidFill>
                  <a:schemeClr val="tx2"/>
                </a:solidFill>
                <a:latin typeface="Trebuchet MS Normaali" charset="0"/>
                <a:ea typeface="Trebuchet MS Normaali" charset="0"/>
                <a:cs typeface="Trebuchet MS Normaa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defRPr sz="1600" b="0" i="0" kern="1200" spc="0" baseline="0">
                <a:solidFill>
                  <a:schemeClr val="tx2"/>
                </a:solidFill>
                <a:latin typeface="Trebuchet MS Normaali" charset="0"/>
                <a:ea typeface="Trebuchet MS Normaali" charset="0"/>
                <a:cs typeface="Trebuchet MS Normaa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i-FI" sz="1000" b="1" spc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800" y="2009775"/>
            <a:ext cx="4457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810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1423684"/>
            <a:ext cx="10515599" cy="106432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838200" y="2673753"/>
            <a:ext cx="10515599" cy="289333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9">
            <a:extLst>
              <a:ext uri="{FF2B5EF4-FFF2-40B4-BE49-F238E27FC236}">
                <a16:creationId xmlns:a16="http://schemas.microsoft.com/office/drawing/2014/main" id="{DCDA1ED2-C7CF-C141-B64D-8C94101F44E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5895975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CC234-C2F7-3D4C-ABC0-DBA760E8315E}" type="datetime1">
              <a:rPr lang="fi-FI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8" name="Alatunnisteen paikkamerkki 10">
            <a:extLst>
              <a:ext uri="{FF2B5EF4-FFF2-40B4-BE49-F238E27FC236}">
                <a16:creationId xmlns:a16="http://schemas.microsoft.com/office/drawing/2014/main" id="{D4058DE9-D022-D144-86AC-18AF42B7329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09725" y="5895975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771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2BA1CD8-4617-5B43-A18E-087EF016A7AC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D7C143A-293C-BE4A-942C-DD08DF751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3992169"/>
            <a:ext cx="9144000" cy="8572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 baseline="0">
                <a:solidFill>
                  <a:schemeClr val="bg1"/>
                </a:solidFill>
                <a:latin typeface="Trebuchet MS Normaali" charset="0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936794"/>
            <a:ext cx="9144000" cy="321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cap="none" spc="140" baseline="0">
                <a:solidFill>
                  <a:schemeClr val="bg1"/>
                </a:solidFill>
                <a:latin typeface="Trebuchet MS Lihavoitu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2622550" y="0"/>
            <a:ext cx="7032625" cy="3738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noProof="0"/>
              <a:t>Vedä kuva paikkamerkkiin tai lisää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8788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2">
            <a:extLst>
              <a:ext uri="{FF2B5EF4-FFF2-40B4-BE49-F238E27FC236}">
                <a16:creationId xmlns:a16="http://schemas.microsoft.com/office/drawing/2014/main" id="{9F7760AE-DCEB-AA45-A449-BFCDD4126DE5}"/>
              </a:ext>
            </a:extLst>
          </p:cNvPr>
          <p:cNvSpPr txBox="1">
            <a:spLocks/>
          </p:cNvSpPr>
          <p:nvPr userDrawn="1"/>
        </p:nvSpPr>
        <p:spPr>
          <a:xfrm>
            <a:off x="1524000" y="3927475"/>
            <a:ext cx="9144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800" b="0" i="0" kern="1200" cap="none" spc="140" baseline="0">
                <a:solidFill>
                  <a:schemeClr val="tx2"/>
                </a:solidFill>
                <a:latin typeface="Trebuchet MS Lihavoitu" charset="0"/>
                <a:ea typeface="Trebuchet MS Normaali" charset="0"/>
                <a:cs typeface="Trebuchet MS Normaal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defRPr sz="2000" b="0" i="0" kern="1200" spc="0" baseline="0">
                <a:solidFill>
                  <a:schemeClr val="tx2"/>
                </a:solidFill>
                <a:latin typeface="Trebuchet MS Normaali" charset="0"/>
                <a:ea typeface="Trebuchet MS Normaali" charset="0"/>
                <a:cs typeface="Trebuchet MS Normaali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defRPr sz="1800" b="0" i="0" kern="1200" spc="0" baseline="0">
                <a:solidFill>
                  <a:schemeClr val="tx2"/>
                </a:solidFill>
                <a:latin typeface="Trebuchet MS Normaali" charset="0"/>
                <a:ea typeface="Trebuchet MS Normaali" charset="0"/>
                <a:cs typeface="Trebuchet MS Normaali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defRPr sz="1600" b="0" i="0" kern="1200" spc="0" baseline="0">
                <a:solidFill>
                  <a:schemeClr val="tx2"/>
                </a:solidFill>
                <a:latin typeface="Trebuchet MS Normaali" charset="0"/>
                <a:ea typeface="Trebuchet MS Normaali" charset="0"/>
                <a:cs typeface="Trebuchet MS Normaali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None/>
              <a:defRPr sz="1600" b="0" i="0" kern="1200" spc="0" baseline="0">
                <a:solidFill>
                  <a:schemeClr val="tx2"/>
                </a:solidFill>
                <a:latin typeface="Trebuchet MS Normaali" charset="0"/>
                <a:ea typeface="Trebuchet MS Normaali" charset="0"/>
                <a:cs typeface="Trebuchet MS Normaali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i-FI" sz="1200" b="1" spc="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seinäjoki.fi</a:t>
            </a:r>
            <a:endParaRPr lang="fi-FI" sz="1200" b="1" spc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Kuva 4">
            <a:extLst>
              <a:ext uri="{FF2B5EF4-FFF2-40B4-BE49-F238E27FC236}">
                <a16:creationId xmlns:a16="http://schemas.microsoft.com/office/drawing/2014/main" id="{BA1BF1B4-4C06-8C4D-BF09-F930FA18D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009775"/>
            <a:ext cx="4457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6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39970" y="1423684"/>
            <a:ext cx="8413830" cy="1064329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2939970" y="2673753"/>
            <a:ext cx="8413829" cy="289333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D0762980-9F9F-9548-BD35-BC7F974F2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39970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434A5168-CA18-FB4F-87B2-7BB75A768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3247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36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39970" y="1423684"/>
            <a:ext cx="8413830" cy="1064329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838201" y="908384"/>
            <a:ext cx="10515598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2939969" y="2673752"/>
            <a:ext cx="8413830" cy="3102016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 spc="0"/>
            </a:lvl1pPr>
            <a:lvl2pPr>
              <a:lnSpc>
                <a:spcPct val="100000"/>
              </a:lnSpc>
              <a:defRPr sz="1800" spc="0"/>
            </a:lvl2pPr>
            <a:lvl3pPr>
              <a:lnSpc>
                <a:spcPct val="100000"/>
              </a:lnSpc>
              <a:defRPr sz="1800" spc="0"/>
            </a:lvl3pPr>
            <a:lvl4pPr>
              <a:lnSpc>
                <a:spcPct val="100000"/>
              </a:lnSpc>
              <a:defRPr sz="1800" spc="0"/>
            </a:lvl4pPr>
            <a:lvl5pPr>
              <a:lnSpc>
                <a:spcPct val="100000"/>
              </a:lnSpc>
              <a:defRPr sz="1800" spc="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3F878CD4-691E-E941-B4F3-C2EE0FC21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39970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BB0D13E0-E4F3-1A4B-8988-834E80BB6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3247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870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39158" y="1423684"/>
            <a:ext cx="6214641" cy="1064329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1"/>
          </p:nvPr>
        </p:nvSpPr>
        <p:spPr>
          <a:xfrm>
            <a:off x="5139159" y="908384"/>
            <a:ext cx="6214640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39158" y="2673752"/>
            <a:ext cx="6214641" cy="31020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76775" cy="6858000"/>
          </a:xfrm>
        </p:spPr>
        <p:txBody>
          <a:bodyPr rtlCol="0">
            <a:normAutofit/>
          </a:bodyPr>
          <a:lstStyle/>
          <a:p>
            <a:pPr lvl="0"/>
            <a:endParaRPr lang="fi-FI" noProof="0" dirty="0"/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BF6810D3-1FEA-0849-827B-F6FB254FA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9160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AFDFCB95-3397-B348-A628-8149ADBD1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2437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45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aakakuva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676775" cy="3132821"/>
          </a:xfrm>
        </p:spPr>
        <p:txBody>
          <a:bodyPr rtlCol="0">
            <a:normAutofit/>
          </a:bodyPr>
          <a:lstStyle/>
          <a:p>
            <a:pPr lvl="0"/>
            <a:endParaRPr lang="fi-FI" noProof="0" dirty="0"/>
          </a:p>
        </p:txBody>
      </p:sp>
      <p:sp>
        <p:nvSpPr>
          <p:cNvPr id="8" name="Kuvan paikkamerkki 4"/>
          <p:cNvSpPr>
            <a:spLocks noGrp="1"/>
          </p:cNvSpPr>
          <p:nvPr>
            <p:ph type="pic" sz="quarter" idx="14"/>
          </p:nvPr>
        </p:nvSpPr>
        <p:spPr>
          <a:xfrm>
            <a:off x="0" y="3132820"/>
            <a:ext cx="4676775" cy="3132821"/>
          </a:xfrm>
        </p:spPr>
        <p:txBody>
          <a:bodyPr rtlCol="0">
            <a:normAutofit/>
          </a:bodyPr>
          <a:lstStyle/>
          <a:p>
            <a:pPr lvl="0"/>
            <a:endParaRPr lang="fi-FI" noProof="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5139158" y="1423684"/>
            <a:ext cx="6214641" cy="1064329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1"/>
          </p:nvPr>
        </p:nvSpPr>
        <p:spPr>
          <a:xfrm>
            <a:off x="5139159" y="908384"/>
            <a:ext cx="6214640" cy="281621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Wingdings" charset="2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5139158" y="2673752"/>
            <a:ext cx="6214641" cy="31020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charset="2"/>
              <a:buNone/>
              <a:defRPr sz="18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Päivämäärän paikkamerkki 5">
            <a:extLst>
              <a:ext uri="{FF2B5EF4-FFF2-40B4-BE49-F238E27FC236}">
                <a16:creationId xmlns:a16="http://schemas.microsoft.com/office/drawing/2014/main" id="{222B782E-25FA-E948-9FC9-314862C1B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9160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4" name="Alatunnisteen paikkamerkki 6">
            <a:extLst>
              <a:ext uri="{FF2B5EF4-FFF2-40B4-BE49-F238E27FC236}">
                <a16:creationId xmlns:a16="http://schemas.microsoft.com/office/drawing/2014/main" id="{928F3B9C-F25A-E445-A723-03FBB7340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2437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1578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3">
            <a:extLst>
              <a:ext uri="{FF2B5EF4-FFF2-40B4-BE49-F238E27FC236}">
                <a16:creationId xmlns:a16="http://schemas.microsoft.com/office/drawing/2014/main" id="{3DD771A4-0563-B14D-AF52-140923D860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12192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tx2"/>
          </a:solidFill>
          <a:latin typeface="Trebuchet MS Normaali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27266E5-361E-7448-9BFE-BC4B41A4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28675" name="Tekstin paikkamerkki 2">
            <a:extLst>
              <a:ext uri="{FF2B5EF4-FFF2-40B4-BE49-F238E27FC236}">
                <a16:creationId xmlns:a16="http://schemas.microsoft.com/office/drawing/2014/main" id="{82F457AD-1066-7246-9AF6-8F8634AD3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0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 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pic>
        <p:nvPicPr>
          <p:cNvPr id="28676" name="Kuva 5">
            <a:extLst>
              <a:ext uri="{FF2B5EF4-FFF2-40B4-BE49-F238E27FC236}">
                <a16:creationId xmlns:a16="http://schemas.microsoft.com/office/drawing/2014/main" id="{7DCBDBC1-1BC3-3F4E-8013-7E8417438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8"/>
          <a:stretch>
            <a:fillRect/>
          </a:stretch>
        </p:blipFill>
        <p:spPr bwMode="auto">
          <a:xfrm>
            <a:off x="10817225" y="6373813"/>
            <a:ext cx="1374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1D58134C-47CD-E942-91D4-1D5C9CC28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4B589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0088D4D0-F12F-3243-9A35-5917F395E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4B589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846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hf sldNum="0"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tx2"/>
          </a:solidFill>
          <a:latin typeface="Trebuchet MS Normaali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C5166-F873-4C8E-B216-E9C95483856F}" type="datetimeFigureOut">
              <a:rPr lang="fi-FI" smtClean="0"/>
              <a:t>28.9.2023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342A-53EF-4CBD-960D-2FDD0958CD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00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27266E5-361E-7448-9BFE-BC4B41A4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28675" name="Tekstin paikkamerkki 2">
            <a:extLst>
              <a:ext uri="{FF2B5EF4-FFF2-40B4-BE49-F238E27FC236}">
                <a16:creationId xmlns:a16="http://schemas.microsoft.com/office/drawing/2014/main" id="{82F457AD-1066-7246-9AF6-8F8634AD3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 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pic>
        <p:nvPicPr>
          <p:cNvPr id="28676" name="Kuva 5">
            <a:extLst>
              <a:ext uri="{FF2B5EF4-FFF2-40B4-BE49-F238E27FC236}">
                <a16:creationId xmlns:a16="http://schemas.microsoft.com/office/drawing/2014/main" id="{7DCBDBC1-1BC3-3F4E-8013-7E8417438C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8"/>
          <a:stretch>
            <a:fillRect/>
          </a:stretch>
        </p:blipFill>
        <p:spPr bwMode="auto">
          <a:xfrm>
            <a:off x="10817225" y="6373813"/>
            <a:ext cx="1374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äivämäärän paikkamerkki 5">
            <a:extLst>
              <a:ext uri="{FF2B5EF4-FFF2-40B4-BE49-F238E27FC236}">
                <a16:creationId xmlns:a16="http://schemas.microsoft.com/office/drawing/2014/main" id="{1A1D54AA-9A49-6A42-9F23-35B4A68CC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988" y="59086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71F7A37E-BA7D-4844-9548-98C2EC71BD84}" type="datetime1">
              <a:rPr lang="fi-FI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AF411A51-D86B-A840-9FEC-EDD82BD23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0513" y="5908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</a:p>
        </p:txBody>
      </p:sp>
    </p:spTree>
    <p:extLst>
      <p:ext uri="{BB962C8B-B14F-4D97-AF65-F5344CB8AC3E}">
        <p14:creationId xmlns:p14="http://schemas.microsoft.com/office/powerpoint/2010/main" val="27641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</p:sldLayoutIdLst>
  <p:hf sldNum="0"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bg1"/>
          </a:solidFill>
          <a:latin typeface="Trebuchet MS Normaali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1">
            <a:extLst>
              <a:ext uri="{FF2B5EF4-FFF2-40B4-BE49-F238E27FC236}">
                <a16:creationId xmlns:a16="http://schemas.microsoft.com/office/drawing/2014/main" id="{C2D89CB5-E788-A546-908C-12B323B6F5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12192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tx2"/>
          </a:solidFill>
          <a:latin typeface="Trebuchet MS Normaali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2">
            <a:extLst>
              <a:ext uri="{FF2B5EF4-FFF2-40B4-BE49-F238E27FC236}">
                <a16:creationId xmlns:a16="http://schemas.microsoft.com/office/drawing/2014/main" id="{4C2B61A2-25D6-EA4E-934B-A8DFC15754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12192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tx2"/>
          </a:solidFill>
          <a:latin typeface="Trebuchet MS Normaali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 Normaali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2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Kuva 5">
            <a:extLst>
              <a:ext uri="{FF2B5EF4-FFF2-40B4-BE49-F238E27FC236}">
                <a16:creationId xmlns:a16="http://schemas.microsoft.com/office/drawing/2014/main" id="{302146F8-B791-D24E-967E-4649D75F408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3813"/>
            <a:ext cx="12192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27266E5-361E-7448-9BFE-BC4B41A4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15363" name="Tekstin paikkamerkki 2">
            <a:extLst>
              <a:ext uri="{FF2B5EF4-FFF2-40B4-BE49-F238E27FC236}">
                <a16:creationId xmlns:a16="http://schemas.microsoft.com/office/drawing/2014/main" id="{1D49E640-F750-9B49-8E93-BA40F1DBE3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 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AAD220AE-CB29-7E40-AE02-6ECA18C6A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33ED6C07-A591-F442-AC87-AC04D211D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bg1"/>
          </a:solidFill>
          <a:latin typeface="Trebuchet MS Normaali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Kuva 5">
            <a:extLst>
              <a:ext uri="{FF2B5EF4-FFF2-40B4-BE49-F238E27FC236}">
                <a16:creationId xmlns:a16="http://schemas.microsoft.com/office/drawing/2014/main" id="{C4283E8E-866E-1848-B626-ECEEF65E25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3813"/>
            <a:ext cx="12192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äivämäärän paikkamerkki 5">
            <a:extLst>
              <a:ext uri="{FF2B5EF4-FFF2-40B4-BE49-F238E27FC236}">
                <a16:creationId xmlns:a16="http://schemas.microsoft.com/office/drawing/2014/main" id="{AC78EA69-350E-7D42-A232-2F75A8692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F47634EC-5579-064D-B520-1C558E28E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bg1"/>
          </a:solidFill>
          <a:latin typeface="Trebuchet MS Normaali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27266E5-361E-7448-9BFE-BC4B41A4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28675" name="Tekstin paikkamerkki 2">
            <a:extLst>
              <a:ext uri="{FF2B5EF4-FFF2-40B4-BE49-F238E27FC236}">
                <a16:creationId xmlns:a16="http://schemas.microsoft.com/office/drawing/2014/main" id="{82F457AD-1066-7246-9AF6-8F8634AD3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0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 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pic>
        <p:nvPicPr>
          <p:cNvPr id="28676" name="Kuva 5">
            <a:extLst>
              <a:ext uri="{FF2B5EF4-FFF2-40B4-BE49-F238E27FC236}">
                <a16:creationId xmlns:a16="http://schemas.microsoft.com/office/drawing/2014/main" id="{7DCBDBC1-1BC3-3F4E-8013-7E8417438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8"/>
          <a:stretch>
            <a:fillRect/>
          </a:stretch>
        </p:blipFill>
        <p:spPr bwMode="auto">
          <a:xfrm>
            <a:off x="10817225" y="6373813"/>
            <a:ext cx="1374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DC0B509B-3FA3-B040-9C5A-4AB282890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827B0139-491F-BA4C-BE88-60CCEFB6C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hf sldNum="0"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bg1"/>
          </a:solidFill>
          <a:latin typeface="Trebuchet MS Normaali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27266E5-361E-7448-9BFE-BC4B41A4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28675" name="Tekstin paikkamerkki 2">
            <a:extLst>
              <a:ext uri="{FF2B5EF4-FFF2-40B4-BE49-F238E27FC236}">
                <a16:creationId xmlns:a16="http://schemas.microsoft.com/office/drawing/2014/main" id="{82F457AD-1066-7246-9AF6-8F8634AD3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0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 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pic>
        <p:nvPicPr>
          <p:cNvPr id="28676" name="Kuva 5">
            <a:extLst>
              <a:ext uri="{FF2B5EF4-FFF2-40B4-BE49-F238E27FC236}">
                <a16:creationId xmlns:a16="http://schemas.microsoft.com/office/drawing/2014/main" id="{7DCBDBC1-1BC3-3F4E-8013-7E8417438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8"/>
          <a:stretch>
            <a:fillRect/>
          </a:stretch>
        </p:blipFill>
        <p:spPr bwMode="auto">
          <a:xfrm>
            <a:off x="10817225" y="6373813"/>
            <a:ext cx="1374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FB311C3A-D8F2-7B44-81A4-8F86B40DD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accent4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2672489F-5528-2146-9436-F7BD634E3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4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13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hf sldNum="0"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accent4"/>
          </a:solidFill>
          <a:latin typeface="Trebuchet MS Normaali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tx1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27266E5-361E-7448-9BFE-BC4B41A4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28675" name="Tekstin paikkamerkki 2">
            <a:extLst>
              <a:ext uri="{FF2B5EF4-FFF2-40B4-BE49-F238E27FC236}">
                <a16:creationId xmlns:a16="http://schemas.microsoft.com/office/drawing/2014/main" id="{82F457AD-1066-7246-9AF6-8F8634AD3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0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 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pic>
        <p:nvPicPr>
          <p:cNvPr id="28676" name="Kuva 5">
            <a:extLst>
              <a:ext uri="{FF2B5EF4-FFF2-40B4-BE49-F238E27FC236}">
                <a16:creationId xmlns:a16="http://schemas.microsoft.com/office/drawing/2014/main" id="{7DCBDBC1-1BC3-3F4E-8013-7E8417438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8"/>
          <a:stretch>
            <a:fillRect/>
          </a:stretch>
        </p:blipFill>
        <p:spPr bwMode="auto">
          <a:xfrm>
            <a:off x="10817225" y="6373813"/>
            <a:ext cx="1374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DA62150D-7C20-9D49-9A60-A9C3A49F6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750C8CFE-AF50-CE42-BDB1-CB8A3ACB9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1D1E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54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hf sldNum="0"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bg1"/>
          </a:solidFill>
          <a:latin typeface="Trebuchet MS Normaali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27266E5-361E-7448-9BFE-BC4B41A4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28675" name="Tekstin paikkamerkki 2">
            <a:extLst>
              <a:ext uri="{FF2B5EF4-FFF2-40B4-BE49-F238E27FC236}">
                <a16:creationId xmlns:a16="http://schemas.microsoft.com/office/drawing/2014/main" id="{82F457AD-1066-7246-9AF6-8F8634AD3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0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 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pic>
        <p:nvPicPr>
          <p:cNvPr id="28676" name="Kuva 5">
            <a:extLst>
              <a:ext uri="{FF2B5EF4-FFF2-40B4-BE49-F238E27FC236}">
                <a16:creationId xmlns:a16="http://schemas.microsoft.com/office/drawing/2014/main" id="{7DCBDBC1-1BC3-3F4E-8013-7E8417438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8"/>
          <a:stretch>
            <a:fillRect/>
          </a:stretch>
        </p:blipFill>
        <p:spPr bwMode="auto">
          <a:xfrm>
            <a:off x="10817225" y="6373813"/>
            <a:ext cx="1374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äivämäärän paikkamerkki 5">
            <a:extLst>
              <a:ext uri="{FF2B5EF4-FFF2-40B4-BE49-F238E27FC236}">
                <a16:creationId xmlns:a16="http://schemas.microsoft.com/office/drawing/2014/main" id="{324909B6-FB2D-A444-8CBB-C72202B98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378" y="5920250"/>
            <a:ext cx="92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425C9050-8593-0849-ACDD-0296211F5616}" type="datetime1">
              <a:rPr lang="fi-FI" smtClean="0"/>
              <a:pPr>
                <a:defRPr/>
              </a:pPr>
              <a:t>28.9.2023</a:t>
            </a:fld>
            <a:endParaRPr lang="fi-FI" dirty="0"/>
          </a:p>
        </p:txBody>
      </p:sp>
      <p:sp>
        <p:nvSpPr>
          <p:cNvPr id="10" name="Alatunnisteen paikkamerkki 6">
            <a:extLst>
              <a:ext uri="{FF2B5EF4-FFF2-40B4-BE49-F238E27FC236}">
                <a16:creationId xmlns:a16="http://schemas.microsoft.com/office/drawing/2014/main" id="{DC98C20C-9F4D-4948-A340-C9B5BA6AE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655" y="5920250"/>
            <a:ext cx="2117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r>
              <a:rPr lang="fi-FI"/>
              <a:t>Matti Meikäläinen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5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hf sldNum="0"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100">
          <a:solidFill>
            <a:schemeClr val="bg1"/>
          </a:solidFill>
          <a:latin typeface="Trebuchet MS Normaali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 Normaali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defRPr sz="28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1pPr>
      <a:lvl2pPr marL="6858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2pPr>
      <a:lvl3pPr marL="11430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3pPr>
      <a:lvl4pPr marL="16002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4pPr>
      <a:lvl5pPr marL="2057400" indent="-228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bg1"/>
          </a:solidFill>
          <a:latin typeface="Trebuchet MS Normaali" charset="0"/>
          <a:ea typeface="Trebuchet MS Normaali" charset="0"/>
          <a:cs typeface="Trebuchet MS Normaal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AvaruudenPaakaupunki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0" y="249074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Trebuchet MS"/>
              </a:rPr>
              <a:t>Seinäjoella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Trebuchet MS"/>
              </a:rPr>
              <a:t>tilaa tapahtumille</a:t>
            </a:r>
            <a:endParaRPr kumimoji="0" lang="fi-FI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Trebuchet MS"/>
            </a:endParaRPr>
          </a:p>
        </p:txBody>
      </p:sp>
      <p:pic>
        <p:nvPicPr>
          <p:cNvPr id="5" name="Sisällön paikkamerkki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5988" y="6373064"/>
            <a:ext cx="1347387" cy="4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A14B0-21F8-E44A-9158-FE3CF8D5D5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95040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Tapahtumakävijöiden profiili ja majoitustarve</a:t>
            </a:r>
            <a:endParaRPr lang="fi-FI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fi-FI" sz="36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070773" y="906172"/>
            <a:ext cx="96722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Keppihevosten SM-kilpailujen kävijöistä yli 80 %, Provinssin ja Tangomarkkinoiden kävijöistä yli 60 % ja Vauhtiajojen kävijöistä 34 % tuli maakunnan ulkopuolelta.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Tangomarkkinoilla kävijöiden keski-ikä oli korkein (57 vuotta). Vauhtiajoissa kävijöiden keski-ikä oli 36 vuotta ja Provinssissa likimain sama (33 vuotta). Keppihevosten SM-kilpailut oli luonteeltaan lasten ja nuorten tapahtuma, johon tultiin koko perheen tai huoltajan kanssa.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Keppihevosten SM-kisojen, Provinssin ja Tangomarkkinoiden kävijöistä hieman yli puolet ja Vauhtiajojen kävijöistä kolmannes yöpyi tapahtuman aikana muualla kuin kotonaan ja tarvitsi majoitusta.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17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A14B0-21F8-E44A-9158-FE3CF8D5D5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95040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Kävijöiden tyytyväisyys tapahtumiin</a:t>
            </a:r>
            <a:endParaRPr lang="fi-FI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070773" y="1162844"/>
            <a:ext cx="9672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Tapahtumakävijöiden antaessa tyytyväisyydestään tapahtumalle kouluarvosanan (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4-10)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Keppihevosten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SM-kilpailujen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keskiarvo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oli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8,6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Provinssin 8,5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Tangomarkkinoiden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7,3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Vauhtiajojen 8,0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Yleisesti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kaikkia tapahtumia kiiteltiin tapahtumien tunnelmasta ja hyvistä esiintyjistä sekä yleisesti järjestelyistä.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Kehitettävinä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asioina nousivat usein esille mm. istuinpaikkojen lisääminen, opasteiden parantaminen, ruokapalveluiden ja turvallisuuden kehittäminen (tapahtuma-alueella tai alueen ulkopuolella).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Lisäksi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vastaajat esittivät paljon tapahtumakohtaisia yksityiskohtaisia kehittämistoiveita.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10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A14B0-21F8-E44A-9158-FE3CF8D5D5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95040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Tapahtumien taloudellinen vaikutus</a:t>
            </a:r>
            <a:endParaRPr lang="fi-FI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fi-FI" sz="3600" dirty="0"/>
          </a:p>
        </p:txBody>
      </p:sp>
      <p:sp>
        <p:nvSpPr>
          <p:cNvPr id="5" name="Tekstiruutu 4"/>
          <p:cNvSpPr txBox="1"/>
          <p:nvPr/>
        </p:nvSpPr>
        <p:spPr>
          <a:xfrm>
            <a:off x="1070773" y="1162844"/>
            <a:ext cx="9672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Tässä tutkimuksessa aluetaloudellisen vaikutusten tutkimisessa pääpaino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oli tapahtuman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kävijöiden kulutuksessa, joka kohdistuu tapahtuma-alueella oleviin ja tapahtumapaikkakunnan yrityksiin ja palveluihin.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Tapahtumakävijöiden kulutus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tapahtuma-alueella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ja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tapahtumapaikkakunnalla oli  noin 25 milj. €: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Keppihevosten SM-kilpailuissa 190 tuhatta €, </a:t>
            </a: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Provinssissa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11,2 miljoonaa €,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Tangomarkkinoilla 3,7 miljoonaa €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Vauhtiajoissa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9,5 miljoonaa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€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ävijöiden kulutuksesta tapahtuma-alueelle (sis.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l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iput) jäi eniten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Provinssissa (noin 2/3) ja Vauhtiajoissa (55 %). Tangomarkkina- ja Keppihevosten SM-kisakävijöiden kulutuksesta tapahtuma-alueelle jäi noin 40 %. </a:t>
            </a: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06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A14B0-21F8-E44A-9158-FE3CF8D5D5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95040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Kävijöiden mielikuva Seinäjoesta tapahtumakaupunkina</a:t>
            </a:r>
          </a:p>
          <a:p>
            <a:endParaRPr lang="fi-FI" sz="3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070773" y="1331285"/>
            <a:ext cx="96722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Pääsääntöisesti tapahtumakävijöillä oli Seinäjoesta myönteinen mielikuva. </a:t>
            </a: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Erittäin tai melko myönteinen mielikuva Seinäjoesta oli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85 %:lla Tangomarkkinoiden kävijöistä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84 %:lla Vauhtiajojen kävijöistä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71 %:lla Keppihevosten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SM-kilpailujen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kävijöistä ja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75 %:lla Provinssin kävijöistä 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Seinäjokea kuvailevista eri laatusanoista noin 63 % oli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positiivisia. Seinäjokea kuvattiin tapahtumakaupunkina mm. seuraavin sanoin: viihtyisä, kiva, mukava, hyvä, kehittyvä ja monipuolinen.  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i="1" dirty="0">
                <a:solidFill>
                  <a:prstClr val="white"/>
                </a:solidFill>
                <a:latin typeface="Calibri" panose="020F0502020204030204"/>
              </a:rPr>
              <a:t>”Murre on kiva, kuin eläisi keskellä sketsiä”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55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/>
        </p:nvSpPr>
        <p:spPr>
          <a:xfrm>
            <a:off x="1275385" y="1183101"/>
            <a:ext cx="9948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Valtakunnallisia tapahtumia: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7.-9.6.		Suomen Vapaakirkon kesäjuhlat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27.-29.6.		Provinssi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4.-6.7.		Farmari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10.-13.7.		Seinäjoen Tangomarkkinat 40v-juhlavuosi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18.-21.7.		Seinäjoen Vauhtiajot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9.-10.8.		</a:t>
            </a:r>
            <a:r>
              <a:rPr lang="fi-FI" dirty="0" err="1" smtClean="0">
                <a:solidFill>
                  <a:prstClr val="white"/>
                </a:solidFill>
                <a:latin typeface="Calibri" panose="020F0502020204030204"/>
              </a:rPr>
              <a:t>Solar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 Sound Festival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Näiden lisäksi Seinäjoella järjestetään mm. SM Pohjanmaa Ralli, Valtakunnalliset Yrittäjäpäivät, Opiskelijoiden MM golf-turnaus ja Suunnistuksen SM erikoispitkä.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fi-FI" dirty="0">
                <a:solidFill>
                  <a:prstClr val="white"/>
                </a:solidFill>
                <a:latin typeface="Calibri" panose="020F0502020204030204"/>
              </a:rPr>
            </a:b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A14B0-21F8-E44A-9158-FE3CF8D5D5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95040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Kurkistus Seinäjoen tapahtumakesään 2024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868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583330" y="6290732"/>
            <a:ext cx="1625600" cy="56726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5" name="Kuva 4" descr="Seinäjoki, Avaruuden pääkaupun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89" y="2319619"/>
            <a:ext cx="7009821" cy="221876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40F6216-DEDA-3B49-BF9D-7A24E672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>
                    <a:alpha val="0"/>
                  </a:schemeClr>
                </a:solidFill>
              </a:rPr>
              <a:t>Lopetus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51192" y="4774774"/>
            <a:ext cx="9988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Kiitos!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Kirsi 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Kivisaari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Tapahtumakoordinaattori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Seinäjoen kaupunki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050 585 4789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irsi.kivisaari@seinajoki.fi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B9CBC2-C6E3-404B-92C5-A9235F30C07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Autofit/>
          </a:bodyPr>
          <a:lstStyle/>
          <a:p>
            <a:r>
              <a:rPr lang="fi-F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fi-F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Sellaista </a:t>
            </a: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tapahtumaa ei olekaan, jonka vuoksi </a:t>
            </a:r>
            <a:b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täällä </a:t>
            </a: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ei katua </a:t>
            </a:r>
            <a:r>
              <a:rPr lang="fi-FI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suljettaisi”</a:t>
            </a:r>
            <a:endParaRPr lang="fi-FI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063883" y="2612564"/>
            <a:ext cx="94894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Seinäjoella on järjestetty isoja tapahtumia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vuosikymmeniä, jonka vuoksi tapahtumat ovat nostettu pitkään tärkeään osaan kaupunkistrategiassa.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Tapahtumat on yksi kaupunkistrategian 2022-2029 johtotähdistä: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”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Olemme tapahtumien, kulttuurin ja liikunnan yhteisöllinen suurkaupunki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.”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Seinäjoki tukee nykyisten ja uusien tapahtumien kehittymistä ja markkinoi kaupunkia valtakunnallisten kokousten ja tapahtumien järjestäjille.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Kaupunkikeskustassa kehitetään tapahtuma-alustoja ja lisätään aktiviteetteja kaiken ikäisille.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00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/>
        </p:nvSpPr>
        <p:spPr>
          <a:xfrm>
            <a:off x="1058816" y="437143"/>
            <a:ext cx="99484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Vuosittaiset suurtapahtumat: Provinssi, Vauhtiajot, Seinäjoen Tangomarkkinat ja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Solar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Sound Festival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b="1" dirty="0" smtClean="0">
                <a:solidFill>
                  <a:prstClr val="white"/>
                </a:solidFill>
                <a:latin typeface="Calibri" panose="020F0502020204030204"/>
              </a:rPr>
              <a:t>2023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	Herättäjäjuhlat, Vihreiden puoluekokous, Kansainväliset suurmarkkinat, Rock-futiksen SM-	kilpailut, Amerikkalaisen jalkapallon finaaliottelu Vaahteramalja </a:t>
            </a: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prstClr val="white"/>
                </a:solidFill>
                <a:latin typeface="Calibri" panose="020F0502020204030204"/>
              </a:rPr>
              <a:t>2022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 	Maasto-jousiammuntaliiton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(IFAA) </a:t>
            </a:r>
            <a:r>
              <a:rPr lang="fi-FI" dirty="0" err="1" smtClean="0">
                <a:solidFill>
                  <a:prstClr val="white"/>
                </a:solidFill>
                <a:latin typeface="Calibri" panose="020F0502020204030204"/>
              </a:rPr>
              <a:t>sisä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-EM-kilpailut, Koululiikuntaliiton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valtakunnalliset 	suunnistusmestaruuskisat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, Pikaluistelun junioreiden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maailman-cup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prstClr val="white"/>
                </a:solidFill>
                <a:latin typeface="Calibri" panose="020F0502020204030204"/>
              </a:rPr>
              <a:t>2021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 	Seinäjoki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Horse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Show,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Seinäjoki Hiphop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Festival, Kuninkuusravit (myös vuonna 2020)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Suurtapahtumista vain Vauhtiajot järjestettiin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prstClr val="white"/>
                </a:solidFill>
                <a:latin typeface="Calibri" panose="020F0502020204030204"/>
              </a:rPr>
              <a:t>2019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	Pesäpallon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Itä-Länsi, Luistelun SM-sprintti ja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Matka-SM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fi-FI" dirty="0">
                <a:solidFill>
                  <a:prstClr val="white"/>
                </a:solidFill>
                <a:latin typeface="Calibri" panose="020F0502020204030204"/>
              </a:rPr>
            </a:b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prstClr val="white"/>
                </a:solidFill>
                <a:latin typeface="Calibri" panose="020F0502020204030204"/>
              </a:rPr>
              <a:t>2018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	UEFA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U19-poikien jalkapallon EM-lopputurnaus, Fin5 ja opiskelijoiden suunnistuksen MM,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fi-FI" dirty="0" err="1" smtClean="0">
                <a:solidFill>
                  <a:prstClr val="white"/>
                </a:solidFill>
                <a:latin typeface="Calibri" panose="020F0502020204030204"/>
              </a:rPr>
              <a:t>Disco-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ja showtanssin SM, Puolustusvoimain lippujuhlan päivän valtakunnallinen paraati,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	Kansallinen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liikuntafoorumi</a:t>
            </a:r>
            <a:br>
              <a:rPr lang="fi-FI" dirty="0">
                <a:solidFill>
                  <a:prstClr val="white"/>
                </a:solidFill>
                <a:latin typeface="Calibri" panose="020F0502020204030204"/>
              </a:rPr>
            </a:b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prstClr val="white"/>
                </a:solidFill>
                <a:latin typeface="Calibri" panose="020F0502020204030204"/>
              </a:rPr>
              <a:t>2017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	Farmari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, Kalevan Kisat, Salibandyn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Champions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 Cup,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SVO:n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 valtakunnalliset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	välinemestaruuskilpailut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fi-FI" dirty="0">
                <a:solidFill>
                  <a:prstClr val="white"/>
                </a:solidFill>
                <a:latin typeface="Calibri" panose="020F0502020204030204"/>
              </a:rPr>
            </a:b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Muita vuosittaisia valtakunnallisia tapahtumia mm. SM Pohjanmaan ralli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fi-FI" dirty="0" err="1" smtClean="0">
                <a:solidFill>
                  <a:prstClr val="white"/>
                </a:solidFill>
                <a:latin typeface="Calibri" panose="020F0502020204030204"/>
              </a:rPr>
              <a:t>Summerfest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, MARS-festivaali, Panimojuhlat,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Keppihevosten SM-kisat,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Dance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n`Joy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 –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tanssikilpailut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fi-FI" dirty="0">
                <a:solidFill>
                  <a:prstClr val="white"/>
                </a:solidFill>
                <a:latin typeface="Calibri" panose="020F0502020204030204"/>
              </a:rPr>
            </a:b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6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D01EF1-C9FB-E645-9E26-48EEAB81B90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87019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Kaupunki tapahtuma-alustana</a:t>
            </a:r>
            <a:endParaRPr lang="fi-FI" sz="3600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070773" y="874088"/>
            <a:ext cx="967228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Kaupunki ovat merkittävä tapahtumapaikkojen omistaja, joka voi päätöksenteollaan vaikuttaa tapahtuma-alan toimintaedellytyksiin.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Toimivat tapahtumapaikat luovat puitteet kannattavalle tapahtumatoiminnalle.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Tapahtumat ovat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erinomainen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väline kaupungin omistamien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tapahtuma-alueiden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uudistamiseen ja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kehittämiseen. Seinäjoella on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mm. </a:t>
            </a: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unnostettu Keskuskenttä ennen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Kalevan kisoja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2017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kehitetty </a:t>
            </a:r>
            <a:r>
              <a:rPr lang="fi-FI" dirty="0" err="1" smtClean="0">
                <a:solidFill>
                  <a:prstClr val="white"/>
                </a:solidFill>
                <a:latin typeface="Calibri" panose="020F0502020204030204"/>
              </a:rPr>
              <a:t>Törnävänsaarta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 vuodesta 2012 lähtien yhdessä tapahtumanjärjestäjän ja alueen toimijoiden kanssa. Seinäjoen kaupunki on investoinut alueen infran parannukseen n. 10-30 000€/ vuosi. Vuonna 2016 kaupunki rakennutti alueelle toisen sillan, josta on hyötyy alueen käyttäjien lisäksi  myös tapahtumanjärjestäjät.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Tapahtumien kautta kaupunkeihin voi syntyä uusia alueita. Asuntomessujen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myötä Seinäjoelle rakentui uusi asuinalue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Pruukinranta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 vuonna 2016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38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D01EF1-C9FB-E645-9E26-48EEAB81B90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87019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Kaupunki </a:t>
            </a:r>
            <a:r>
              <a:rPr lang="fi-FI" sz="36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tapahtumien mahdollistajana</a:t>
            </a:r>
            <a:endParaRPr lang="fi-FI" sz="3600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070773" y="1210970"/>
            <a:ext cx="9672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Tapahtumakaupungin rooli on toimia tapahtumien mahdollistajana ja esteiden poistajana.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Seinäjoella tämä tarkoittaa mm.: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sujuvia lupaprosesseja ja sähköisen asioinnin lisäämistä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kehittymistä kohti yhden luukun periaatetta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tiivistä yhteistyötä muiden viranomaisten kanssa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sujuvaa yhteistyötä kaupunkiorganisaation sisällä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yhteistyötä tapahtumanjärjestäjien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kanssa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m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ahdollisuutta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hakea tapahtuma-avustusta,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joka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on tarkoitettu vakiintuneille festivaaleille ja tapahtumille, jotka aktivoivat ihmisiä osallistumaan, ovat ammattimaisesti toteutettuja sekä kansainvälisesti, valtakunnallisesti tai alueellisesti katsottuna merkittäviä.</a:t>
            </a: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61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D01EF1-C9FB-E645-9E26-48EEAB81B90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87019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Tapahtumista vetovoimaa</a:t>
            </a:r>
            <a:endParaRPr lang="fi-FI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070773" y="874088"/>
            <a:ext cx="967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Kaupungit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ovat kohtaamisen keskittymiä,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jossa elämykselliset ympäristöt nähdään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kaupunkien vetovoimatekijänä niiden pyrkiessä houkuttelemaan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mm. osaavaa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työvoimaa,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opiskelijoita ja matkailijoita.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Tapahtumat nähdään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mahdollisuutena esitellä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kaupunkia. Tapahtumakävijä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pääsee tapahtumakäynnillä tutustumaan ainakin joiltain osin tapahtumakaupunkiin, kaupunkilaisiin ja ympäristöihin.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Monet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suurtapahtumat ovat syntyneet paikallisyhteisön toiminnasta ja kasvaneet vuosien saatossa merkittäviksi tapahtumiksi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. Seinäjoelta hyvänä esimerkkinä toimivat Seinäjoen Tangomarkkinat ja Provinssi. 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Valtakunnalliset tapahtumat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synnyttävät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alueelle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pöhinää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 ja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lisäävät alueen kiinnostavuutta. Valtakunnallisten tapahtumien myötä tapahtumapaikkakunta saa myös näkyvyyttä eri medioissa.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Tapahtumien myötä paikkakunnalle syntyy uutta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osaamista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ja innovaatioita.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36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D01EF1-C9FB-E645-9E26-48EEAB81B90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87019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ja pitovoimaa</a:t>
            </a:r>
            <a:endParaRPr lang="fi-FI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990562" y="866066"/>
            <a:ext cx="96722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Tapahtumat ovat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asumisviihtyvyyttä lisäävä palvelu kaupunkilaisille eli ne ovat siis merkityksellisiä pitovoimalle. </a:t>
            </a: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Pienet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, kaupunkilaisten itsensä tai erilaisten yhdistysten ja seurojen järjestämät tapahtumat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ovat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erityisen merkityksellisinä yhteisöllisyyden voimistumisen kannalta.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Jokainen kaupunki tarvitsee pieniä yhteisöjen tapahtumia ja yleistä tapahtumallisuutta, joka luo kaupunkiin erilaisia kohtaamispaikkoja ja rakentaa kokemusta yhteenkuuluvuudesta. Aktiivinen tapahtumatoiminta kaupungissa pitää ihmiset liikkeellä ja synnyttää monenlaisia tarpeita palvelujen käyttöön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Tapahtumat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synnyttävät kaupungeissa yhteisöllisyyttä ja kokemusta yhteisöön kuulumisesta.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Seinäjoen alueella ollaan totuttu osallistumaan tapahtumajärjestelyihin talkoolaisena. Usein taustalla on urheiluseura tms. jolle kerätään varoja tekemällä </a:t>
            </a:r>
            <a:r>
              <a:rPr lang="fi-FI" dirty="0" err="1" smtClean="0">
                <a:solidFill>
                  <a:prstClr val="white"/>
                </a:solidFill>
                <a:latin typeface="Calibri" panose="020F0502020204030204"/>
              </a:rPr>
              <a:t>kökkätyötä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. 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12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A14B0-21F8-E44A-9158-FE3CF8D5D5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95040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Tapahtumatutkimuksen tulokset kertovat tapahtumien vaikuttavuudesta</a:t>
            </a:r>
            <a:endParaRPr lang="fi-FI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fi-FI" sz="3600" dirty="0"/>
          </a:p>
        </p:txBody>
      </p:sp>
      <p:sp>
        <p:nvSpPr>
          <p:cNvPr id="5" name="Tekstiruutu 4"/>
          <p:cNvSpPr txBox="1"/>
          <p:nvPr/>
        </p:nvSpPr>
        <p:spPr>
          <a:xfrm>
            <a:off x="1070773" y="1587958"/>
            <a:ext cx="96722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Kehittyvän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tapahtumakaupungin yhdeksi mittariksi on valittu joka toinen vuosi toteutettava tutkimus tapahtumien aluetaloudellisista vaikutuksista.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U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sein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tapahtumien vaikuttavuuden seurantaan käytetään mittarina hotellivierailijoiden määrä. Yksittäisenä mittarina se ei kuitenkaan ole luotettavaa tietoa tuottava mittari, sillä hotelliyöpymisten syyt voivat olla hyvin moninaiset.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Viimeisin Seinäjoen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tapahtumatutkimus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toteutettiin kesällä 2022.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Tutkimus kohdennettiin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Provinssiin, Seinäjoen Tangomarkkinoihin, Vauhtiajoihin ja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Keppihevosten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SM-kilpailuihin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. </a:t>
            </a: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Tutkimuksen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toteutti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SeAMK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/ Markkinatutkimuspalvelut. Tutkimukset tilaajina olivat Seinäjoen kaupunki ja Into Seinäjoki. </a:t>
            </a: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15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A14B0-21F8-E44A-9158-FE3CF8D5D5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1" y="395040"/>
            <a:ext cx="10515598" cy="281621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i-FI" sz="36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Kooste tutkimustuloksista</a:t>
            </a:r>
            <a:endParaRPr lang="fi-FI" b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endParaRPr lang="fi-FI" sz="3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070773" y="833983"/>
            <a:ext cx="96722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Tapahtumatutkimuksen päätavoitteena oli selvittää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kävijöiden mielikuvaa Seinäjoesta tapahtumakaupunkina,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kävijöiden profiilia,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kävijöiden rahan kulutusta ja kulutuksen kautta muodostuvaa taloudellista vaikutusta Seinäjoelle,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kävijöiden tyytyväisyyttä tapahtumaan, tapahtumien hyviä puolia ja kehitettäviä kohteita,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kävijöiden majoittumista ja majoitustarvetta sekä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tapahtumien ekologisuuden ja ympäristöystävällisyyden merkitystä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kävijöille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Lisätietoa 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tutkimustuloksista </a:t>
            </a:r>
            <a:r>
              <a:rPr lang="fi-FI" dirty="0" smtClean="0">
                <a:solidFill>
                  <a:prstClr val="white"/>
                </a:solidFill>
                <a:latin typeface="Calibri" panose="020F0502020204030204"/>
              </a:rPr>
              <a:t>osoitteessa </a:t>
            </a:r>
            <a:r>
              <a:rPr lang="fi-FI" dirty="0" smtClean="0">
                <a:solidFill>
                  <a:schemeClr val="bg1"/>
                </a:solidFill>
                <a:latin typeface="Calibri" panose="020F0502020204030204"/>
              </a:rPr>
              <a:t>www.seinajoki.fi/tapahtumatutkimuksen-2022-tulokset-kertovat-tapahtumien-vaikuttavuudesta-seinajoella/ </a:t>
            </a:r>
            <a:endParaRPr lang="fi-FI" dirty="0" smtClean="0">
              <a:solidFill>
                <a:schemeClr val="bg1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 smtClean="0">
              <a:solidFill>
                <a:prstClr val="white"/>
              </a:solidFill>
              <a:latin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08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USIVU valkoinen taust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D524940E-7021-F14B-A7B8-6CDBC3521EB1}"/>
    </a:ext>
  </a:extLst>
</a:theme>
</file>

<file path=ppt/theme/theme10.xml><?xml version="1.0" encoding="utf-8"?>
<a:theme xmlns:a="http://schemas.openxmlformats.org/drawingml/2006/main" name="5_SISÄLTÖ valkoinen taust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92FE5574-ED68-474A-90D5-41B152F8B562}"/>
    </a:ext>
  </a:extLst>
</a:theme>
</file>

<file path=ppt/theme/theme1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SISÄLTÖ sininen taust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" id="{28466946-1592-8746-80E3-A3C1BE9308C8}" vid="{3632D044-8D77-1D47-90D4-4BF4F5299EB6}"/>
    </a:ext>
  </a:extLst>
</a:theme>
</file>

<file path=ppt/theme/theme1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USIVU sininen taust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0FCD2B5E-6A42-7540-A164-C41F8F1E1DE0}"/>
    </a:ext>
  </a:extLst>
</a:theme>
</file>

<file path=ppt/theme/theme3.xml><?xml version="1.0" encoding="utf-8"?>
<a:theme xmlns:a="http://schemas.openxmlformats.org/drawingml/2006/main" name="LOPETUSDI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D413EB22-011C-B643-9AEF-AA875B72AD9C}"/>
    </a:ext>
  </a:extLst>
</a:theme>
</file>

<file path=ppt/theme/theme4.xml><?xml version="1.0" encoding="utf-8"?>
<a:theme xmlns:a="http://schemas.openxmlformats.org/drawingml/2006/main" name="SISÄLTÖ sininen taust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550465D7-9C94-2844-B386-C6135076A43F}"/>
    </a:ext>
  </a:extLst>
</a:theme>
</file>

<file path=ppt/theme/theme5.xml><?xml version="1.0" encoding="utf-8"?>
<a:theme xmlns:a="http://schemas.openxmlformats.org/drawingml/2006/main" name="GRAFIIKKA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7901F40A-3D92-9441-8575-838D87B1256F}"/>
    </a:ext>
  </a:extLst>
</a:theme>
</file>

<file path=ppt/theme/theme6.xml><?xml version="1.0" encoding="utf-8"?>
<a:theme xmlns:a="http://schemas.openxmlformats.org/drawingml/2006/main" name="1_SISÄLTÖ sininen taust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7EE1C4D5-B953-7443-BD37-D45904611BBC}"/>
    </a:ext>
  </a:extLst>
</a:theme>
</file>

<file path=ppt/theme/theme7.xml><?xml version="1.0" encoding="utf-8"?>
<a:theme xmlns:a="http://schemas.openxmlformats.org/drawingml/2006/main" name="2_SISÄLTÖ keltainen taust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86565C10-F3B3-614E-BDDE-A7D2F056E8CB}"/>
    </a:ext>
  </a:extLst>
</a:theme>
</file>

<file path=ppt/theme/theme8.xml><?xml version="1.0" encoding="utf-8"?>
<a:theme xmlns:a="http://schemas.openxmlformats.org/drawingml/2006/main" name="3_SISÄLTÖ pinkki taust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E56C9E66-BC81-A44A-878A-10B5DE33C56F}"/>
    </a:ext>
  </a:extLst>
</a:theme>
</file>

<file path=ppt/theme/theme9.xml><?xml version="1.0" encoding="utf-8"?>
<a:theme xmlns:a="http://schemas.openxmlformats.org/drawingml/2006/main" name="4_SISÄLTÖ turkoosi tausta">
  <a:themeElements>
    <a:clrScheme name="Mukautettu 3">
      <a:dk1>
        <a:srgbClr val="000000"/>
      </a:dk1>
      <a:lt1>
        <a:srgbClr val="FFFFFF"/>
      </a:lt1>
      <a:dk2>
        <a:srgbClr val="223B7C"/>
      </a:dk2>
      <a:lt2>
        <a:srgbClr val="E7E6E6"/>
      </a:lt2>
      <a:accent1>
        <a:srgbClr val="FFC324"/>
      </a:accent1>
      <a:accent2>
        <a:srgbClr val="E50E63"/>
      </a:accent2>
      <a:accent3>
        <a:srgbClr val="0099AB"/>
      </a:accent3>
      <a:accent4>
        <a:srgbClr val="223B7C"/>
      </a:accent4>
      <a:accent5>
        <a:srgbClr val="FFC324"/>
      </a:accent5>
      <a:accent6>
        <a:srgbClr val="E50E63"/>
      </a:accent6>
      <a:hlink>
        <a:srgbClr val="0099AB"/>
      </a:hlink>
      <a:folHlink>
        <a:srgbClr val="13568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inajoki-powerpoint-pohja-2021" id="{64B134F8-DEC6-804C-89FA-A993CD50A598}" vid="{41A450C5-2F4E-0341-BD2F-C9234B3A9E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704ED686C104B4C90D6281E7C1E6B3F" ma:contentTypeVersion="2" ma:contentTypeDescription="Luo uusi asiakirja." ma:contentTypeScope="" ma:versionID="0291fab273bc551cba0ecfbcee7de6c1">
  <xsd:schema xmlns:xsd="http://www.w3.org/2001/XMLSchema" xmlns:xs="http://www.w3.org/2001/XMLSchema" xmlns:p="http://schemas.microsoft.com/office/2006/metadata/properties" xmlns:ns2="8b45ffde-e3d0-41c6-9618-8113c64b9a77" targetNamespace="http://schemas.microsoft.com/office/2006/metadata/properties" ma:root="true" ma:fieldsID="a2bcc0ae041194a9d6696a1f737ece51" ns2:_="">
    <xsd:import namespace="8b45ffde-e3d0-41c6-9618-8113c64b9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5ffde-e3d0-41c6-9618-8113c64b9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9C892B-1BCE-4A2F-AECB-344B95AB312F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8b45ffde-e3d0-41c6-9618-8113c64b9a7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A8D23C-A143-4F15-A468-37E3A0291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45ffde-e3d0-41c6-9618-8113c64b9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63BB6F-8145-4010-A2DD-1083F44B24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seinajoki-powerpoint-pohja-2021</Template>
  <TotalTime>205</TotalTime>
  <Words>1138</Words>
  <Application>Microsoft Office PowerPoint</Application>
  <PresentationFormat>Laajakuva</PresentationFormat>
  <Paragraphs>177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12</vt:i4>
      </vt:variant>
      <vt:variant>
        <vt:lpstr>Dian otsikot</vt:lpstr>
      </vt:variant>
      <vt:variant>
        <vt:i4>15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Trebuchet MS</vt:lpstr>
      <vt:lpstr>Trebuchet MS Lihavoitu</vt:lpstr>
      <vt:lpstr>Trebuchet MS Normaali</vt:lpstr>
      <vt:lpstr>Wingdings</vt:lpstr>
      <vt:lpstr>ETUSIVU valkoinen tausta</vt:lpstr>
      <vt:lpstr>ETUSIVU sininen tausta</vt:lpstr>
      <vt:lpstr>LOPETUSDIA</vt:lpstr>
      <vt:lpstr>SISÄLTÖ sininen tausta</vt:lpstr>
      <vt:lpstr>GRAFIIKKAA</vt:lpstr>
      <vt:lpstr>1_SISÄLTÖ sininen tausta</vt:lpstr>
      <vt:lpstr>2_SISÄLTÖ keltainen tausta</vt:lpstr>
      <vt:lpstr>3_SISÄLTÖ pinkki tausta</vt:lpstr>
      <vt:lpstr>4_SISÄLTÖ turkoosi tausta</vt:lpstr>
      <vt:lpstr>5_SISÄLTÖ valkoinen tausta</vt:lpstr>
      <vt:lpstr>Office-teema</vt:lpstr>
      <vt:lpstr>2_SISÄLTÖ sininen tausta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Lopetus</vt:lpstr>
    </vt:vector>
  </TitlesOfParts>
  <Company>Seinäjoen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Kivisaari Kirsi</dc:creator>
  <cp:lastModifiedBy>Kivisaari Kirsi</cp:lastModifiedBy>
  <cp:revision>38</cp:revision>
  <dcterms:created xsi:type="dcterms:W3CDTF">2023-09-27T09:04:06Z</dcterms:created>
  <dcterms:modified xsi:type="dcterms:W3CDTF">2023-09-28T12:17:54Z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0x010100F704ED686C104B4C90D6281E7C1E6B3F</vt:lpwstr>
  </property>
</Properties>
</file>